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E1690-B5DD-4AB2-9F3D-19A580AE50D3}" v="1" dt="2024-09-24T08:58:46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hagouni Charan" userId="4737d5a9ad4ce095" providerId="LiveId" clId="{533E1690-B5DD-4AB2-9F3D-19A580AE50D3}"/>
    <pc:docChg chg="custSel addSld delSld modSld">
      <pc:chgData name="Keshagouni Charan" userId="4737d5a9ad4ce095" providerId="LiveId" clId="{533E1690-B5DD-4AB2-9F3D-19A580AE50D3}" dt="2024-09-24T08:59:28.208" v="170" actId="404"/>
      <pc:docMkLst>
        <pc:docMk/>
      </pc:docMkLst>
      <pc:sldChg chg="new del">
        <pc:chgData name="Keshagouni Charan" userId="4737d5a9ad4ce095" providerId="LiveId" clId="{533E1690-B5DD-4AB2-9F3D-19A580AE50D3}" dt="2024-09-24T08:35:18.094" v="2" actId="2696"/>
        <pc:sldMkLst>
          <pc:docMk/>
          <pc:sldMk cId="421995820" sldId="266"/>
        </pc:sldMkLst>
      </pc:sldChg>
      <pc:sldChg chg="modSp new mod">
        <pc:chgData name="Keshagouni Charan" userId="4737d5a9ad4ce095" providerId="LiveId" clId="{533E1690-B5DD-4AB2-9F3D-19A580AE50D3}" dt="2024-09-24T08:59:28.208" v="170" actId="404"/>
        <pc:sldMkLst>
          <pc:docMk/>
          <pc:sldMk cId="1284469125" sldId="267"/>
        </pc:sldMkLst>
        <pc:spChg chg="mod">
          <ac:chgData name="Keshagouni Charan" userId="4737d5a9ad4ce095" providerId="LiveId" clId="{533E1690-B5DD-4AB2-9F3D-19A580AE50D3}" dt="2024-09-24T08:58:57.223" v="164" actId="14100"/>
          <ac:spMkLst>
            <pc:docMk/>
            <pc:sldMk cId="1284469125" sldId="267"/>
            <ac:spMk id="2" creationId="{79765111-B842-E4F2-7187-493D1A008AE2}"/>
          </ac:spMkLst>
        </pc:spChg>
        <pc:spChg chg="mod">
          <ac:chgData name="Keshagouni Charan" userId="4737d5a9ad4ce095" providerId="LiveId" clId="{533E1690-B5DD-4AB2-9F3D-19A580AE50D3}" dt="2024-09-24T08:59:28.208" v="170" actId="404"/>
          <ac:spMkLst>
            <pc:docMk/>
            <pc:sldMk cId="1284469125" sldId="267"/>
            <ac:spMk id="3" creationId="{78A2099E-DBDD-D416-DDBE-1920ACAAA70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7CF9-7EBA-6340-763B-71EA0FAE7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4F6D5-9A30-E391-96A4-43CA1795D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6EF26-8B79-880C-3EA7-0D5FB612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376BE-B891-5384-86AB-CF3F1E97D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D66CC-020F-AFE8-70DC-0CEBC4A0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15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D417-EA14-405B-C85E-00D0EF75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54179-2F80-AB54-23B3-1BDBB7AF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4CBAF-D26C-FF17-237A-77EB2F49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5D24D-3A34-8EF5-98F1-3F50F2E9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F89D9-D011-3CB6-A8FC-A5693611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27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9AEF22-B010-52AA-DCA6-04C0214FD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96898-154A-2EB4-8415-C7928B513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58EB3-A457-5B6D-8159-48EFE886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4A8A-BB55-C062-EA44-BF315952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89C5B-38DA-46B6-AEE7-69426A89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26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0CF5-CBF7-8AD6-4C4C-1A9F9B85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3A68-6CAA-8F25-76C8-70AC1A74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325B7-A2D6-4D9F-BBD6-DA7E685AF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1FA15-6AC6-695B-1689-9B60F346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F26E4-87BF-35E2-130A-1789D997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34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DCC0-BAC6-998A-0111-CBBB16931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953A1-10DD-945C-F655-5EFBE3BEA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2F4C-026B-82DA-448F-EB393ECC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B3D5D-415A-A1C7-D7BD-BD22D347E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F0E1F-7222-6CC1-DD8B-F406FCA5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96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1AF-D081-F8FF-85C6-993AB7CE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73A61-CD6E-D904-C3B2-411C40027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E9C79-6B3C-1D15-CB3E-BEDF6A37B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DF037-FF71-C2DF-B702-8EFED84A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DB89E-A0C8-B558-E8FC-EFA96E7E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53687-FA9F-5002-FB3E-2946B3DC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18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ABFF-AFF9-99DE-900D-A936856B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79D47-425E-E9BA-326E-BFCE2A26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F1FCD-316B-05D5-6FB1-284DDB658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4A353-A166-7C55-CB9D-7A373F556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A3CD7B-2839-51B4-33AD-19DBD0B90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D627DF-73BE-3A17-7AB5-7A304240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CCBA2-8E1F-23E2-0B10-11B15C28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34F49A-340A-0321-E8EB-1ADA8444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03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F586-8170-02CD-00F7-98BC98F0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C8953-8782-6864-B386-9F08F2B6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47643-F52E-7950-0BEA-F6BBA3CA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CD70-E057-AF75-92DA-365D9445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89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50648-7E82-8EBA-B6B0-04ACA0C9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DBEA1-650E-366C-8CB3-55A39D75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F5D86-0F69-A33D-8FC3-2649DB9D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94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47E1-C748-3F91-7332-6F28E059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A1CE-5FFC-B759-FC64-98C2E60D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2745A-B38A-3C2B-DCEE-84E6FCEED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C93BE-2D74-B651-17D9-C1EBB51A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839AD-BA30-0A69-6FF0-CB9B8591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3BD84-BFE2-2CDC-2AD0-164D493C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72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614F-F1A8-160F-A44B-FF87E222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09D033-A634-E2F7-F218-D8D7F6D74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FE243-7268-A5E4-1137-C3F36C130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AC2BF-2662-DD38-B1D6-CD8A33A3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3CC9D-F0BE-7A20-112A-254A04958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3B371-D81F-8FC8-080F-3594E879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38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B6EBC9-16B8-D94B-18A4-47622F34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90FF2-426C-4DE6-9B0D-357F32760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E18DB-706A-E6F1-5152-A732B942CC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8A98C-8DFC-4468-AD72-9EB494316555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E6D34-0458-A84B-0BAA-5342EB18D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9643D-C159-C8D2-041A-A533C6D15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4A103-7B78-4641-9164-AF3FA6B7C9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59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55C9-6F9A-CCEC-03DE-64E4B58FC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76DA9-0A0B-726C-0AF7-4455E00E09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E200B-35FF-23AC-E7F8-BCEB832ED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4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5111-B842-E4F2-7187-493D1A00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5" y="365125"/>
            <a:ext cx="11029335" cy="1325563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 &amp;DT - SPSU - “</a:t>
            </a:r>
            <a:r>
              <a:rPr lang="en-I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SCOUT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– TASK#08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2099E-DBDD-D416-DDBE-1920ACAAA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3600" dirty="0"/>
              <a:t>TEAM</a:t>
            </a:r>
            <a:r>
              <a:rPr lang="en-IN" sz="4000" dirty="0"/>
              <a:t> </a:t>
            </a:r>
            <a:r>
              <a:rPr lang="en-IN" sz="3600" dirty="0"/>
              <a:t>MEMBERS</a:t>
            </a:r>
            <a:r>
              <a:rPr lang="en-IN" dirty="0"/>
              <a:t>:</a:t>
            </a:r>
          </a:p>
          <a:p>
            <a:r>
              <a:rPr lang="en-IN" dirty="0"/>
              <a:t>NAVEEN.C</a:t>
            </a:r>
          </a:p>
          <a:p>
            <a:r>
              <a:rPr lang="en-IN" dirty="0"/>
              <a:t>CHARAN TEJA.K</a:t>
            </a:r>
          </a:p>
          <a:p>
            <a:r>
              <a:rPr lang="en-IN" dirty="0"/>
              <a:t>HARI NAVEEN.M</a:t>
            </a:r>
          </a:p>
          <a:p>
            <a:r>
              <a:rPr lang="en-IN" dirty="0"/>
              <a:t>KUSHAL MENARIYA</a:t>
            </a:r>
          </a:p>
          <a:p>
            <a:r>
              <a:rPr lang="en-IN" dirty="0"/>
              <a:t>MAHESH LOHAR</a:t>
            </a:r>
          </a:p>
          <a:p>
            <a:r>
              <a:rPr lang="en-IN" dirty="0"/>
              <a:t>JAGADEESH</a:t>
            </a:r>
          </a:p>
        </p:txBody>
      </p:sp>
    </p:spTree>
    <p:extLst>
      <p:ext uri="{BB962C8B-B14F-4D97-AF65-F5344CB8AC3E}">
        <p14:creationId xmlns:p14="http://schemas.microsoft.com/office/powerpoint/2010/main" val="128446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26DAD-8283-456E-8A5B-381962D26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912" y="0"/>
            <a:ext cx="9716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2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0CEBE-00C4-4EBB-7B6A-32FEE9BCA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79" y="0"/>
            <a:ext cx="9580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8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B9A92-9176-B7B4-959B-DFB8174E3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1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8ED99-1A4F-A40F-2B5B-77BB92C93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04" y="0"/>
            <a:ext cx="838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8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C64A5-02AC-B92A-6844-44E3372C0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2B6C0-ACB0-0099-2562-B05F93B95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633" y="0"/>
            <a:ext cx="10364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0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50F00-63DC-9F9A-77B4-995AACC33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51" y="0"/>
            <a:ext cx="11445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8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871C7-47E0-02D1-629B-A91536B5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4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33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 &amp;DT - SPSU - “TEAM SCOUT” – TASK#08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Keshagouni Charan</dc:creator>
  <cp:lastModifiedBy>Keshagouni Charan</cp:lastModifiedBy>
  <cp:revision>1</cp:revision>
  <dcterms:created xsi:type="dcterms:W3CDTF">2024-09-24T08:23:13Z</dcterms:created>
  <dcterms:modified xsi:type="dcterms:W3CDTF">2024-09-24T08:59:35Z</dcterms:modified>
</cp:coreProperties>
</file>